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679ea63a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679ea63a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79ea63a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79ea63a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79ea63a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79ea63a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6af184b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6af184b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679ea63a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679ea63a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679ea63a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679ea63a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98d764a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98d764a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679ea63a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679ea63a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79ea63a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79ea63a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98d764a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98d764a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679ea63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679ea63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79ea63a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79ea63a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79ea63a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79ea63a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79ea63a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79ea63a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679ea63a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679ea63a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679ea63a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679ea63a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79ea63a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679ea63a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679ea63a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679ea63a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7db82d7e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7db82d7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6c9c52f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6c9c52f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6c9c52f5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6c9c52f5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679ea63a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679ea63a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679ea63a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679ea63a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679ea63a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679ea63a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679ea63a4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679ea63a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679ea63a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679ea63a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679ea63a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679ea63a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679ea63a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679ea63a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679ea63a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679ea63a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679ea63a4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679ea63a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679ea63a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679ea63a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679ea63a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679ea63a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98d764a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98d764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7dd08446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7dd08446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7dd08446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7dd08446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7dd084467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7dd084467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679ea63a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679ea63a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679ea63a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679ea63a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7dd08446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7dd08446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7dd084467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7dd084467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7dd084467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7dd084467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679ea63a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679ea63a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79ea63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79ea63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79ea63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79ea63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679ea63a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679ea63a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679ea63a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679ea63a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79ea63a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79ea63a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11" Type="http://schemas.openxmlformats.org/officeDocument/2006/relationships/image" Target="../media/image8.png"/><Relationship Id="rId10" Type="http://schemas.openxmlformats.org/officeDocument/2006/relationships/image" Target="../media/image12.png"/><Relationship Id="rId12" Type="http://schemas.openxmlformats.org/officeDocument/2006/relationships/hyperlink" Target="http://johnny-five.io/" TargetMode="External"/><Relationship Id="rId9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openprocessing.org/" TargetMode="External"/><Relationship Id="rId4" Type="http://schemas.openxmlformats.org/officeDocument/2006/relationships/hyperlink" Target="https://www.youtube.com/user/shiffman" TargetMode="External"/><Relationship Id="rId11" Type="http://schemas.openxmlformats.org/officeDocument/2006/relationships/hyperlink" Target="https://corazonderobota.wordpress.com/" TargetMode="External"/><Relationship Id="rId10" Type="http://schemas.openxmlformats.org/officeDocument/2006/relationships/hyperlink" Target="https://laboratoriodejuguete.com/" TargetMode="External"/><Relationship Id="rId12" Type="http://schemas.openxmlformats.org/officeDocument/2006/relationships/hyperlink" Target="http://ltc.camba.coop/" TargetMode="External"/><Relationship Id="rId9" Type="http://schemas.openxmlformats.org/officeDocument/2006/relationships/hyperlink" Target="http://www.espacionixso.com.ar/proyecto.html" TargetMode="External"/><Relationship Id="rId5" Type="http://schemas.openxmlformats.org/officeDocument/2006/relationships/hyperlink" Target="http://www.cceba.org.ar/" TargetMode="External"/><Relationship Id="rId6" Type="http://schemas.openxmlformats.org/officeDocument/2006/relationships/hyperlink" Target="https://www.espaciopla.com/" TargetMode="External"/><Relationship Id="rId7" Type="http://schemas.openxmlformats.org/officeDocument/2006/relationships/hyperlink" Target="https://www.panal361.com/" TargetMode="External"/><Relationship Id="rId8" Type="http://schemas.openxmlformats.org/officeDocument/2006/relationships/hyperlink" Target="http://www.fundaciontelefonica.com.ar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aestriaae.net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hyperlink" Target="http://www.arduinoday.com.ar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JulietaUla/Montserrat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jpg"/><Relationship Id="rId4" Type="http://schemas.openxmlformats.org/officeDocument/2006/relationships/hyperlink" Target="http://www.espacionixso.com.a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typecon.com/speakers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rive.google.com/file/d/1J_HHI0oXt82bdR92tY0GWbB_xzO7MBjE/view" TargetMode="External"/><Relationship Id="rId4" Type="http://schemas.openxmlformats.org/officeDocument/2006/relationships/image" Target="../media/image2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rive.google.com/file/d/1BYMGvMXKBBBptJ4J4-p_f9ur9QzD-pKi/view" TargetMode="External"/><Relationship Id="rId4" Type="http://schemas.openxmlformats.org/officeDocument/2006/relationships/image" Target="../media/image2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6.jp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hyperlink" Target="http://holamundo-cultura.com" TargetMode="External"/><Relationship Id="rId5" Type="http://schemas.openxmlformats.org/officeDocument/2006/relationships/hyperlink" Target="http://holamundo-cultura.com" TargetMode="External"/><Relationship Id="rId6" Type="http://schemas.openxmlformats.org/officeDocument/2006/relationships/hyperlink" Target="http://holamundo-cultura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125" y="267613"/>
            <a:ext cx="4608275" cy="46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277625"/>
            <a:ext cx="85206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Electrónica + Robótica</a:t>
            </a:r>
            <a:endParaRPr b="1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Programación creativa + NetArt + sitios experimentales</a:t>
            </a:r>
            <a:endParaRPr b="1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Video y Visuales generativas + VR + Videojuegos</a:t>
            </a:r>
            <a:endParaRPr b="1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Entornos inmersivos (fulldome)</a:t>
            </a:r>
            <a:endParaRPr b="1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Música (livecoding , electrónica analógica ,ambientes sonoros,etc)</a:t>
            </a:r>
            <a:endParaRPr b="1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Electrotextiles (mapas, wereables,etc)</a:t>
            </a:r>
            <a:endParaRPr b="1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Artivismo</a:t>
            </a:r>
            <a:endParaRPr b="1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Entornos y objetos</a:t>
            </a:r>
            <a:endParaRPr b="1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lt1"/>
                </a:solidFill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mucho+</a:t>
            </a:r>
            <a:endParaRPr b="1" sz="2400">
              <a:solidFill>
                <a:schemeClr val="lt1"/>
              </a:solidFill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 rotWithShape="1">
          <a:blip r:embed="rId3">
            <a:alphaModFix/>
          </a:blip>
          <a:srcRect b="0" l="21321" r="0" t="0"/>
          <a:stretch/>
        </p:blipFill>
        <p:spPr>
          <a:xfrm>
            <a:off x="0" y="1057275"/>
            <a:ext cx="3986726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>
            <p:ph type="title"/>
          </p:nvPr>
        </p:nvSpPr>
        <p:spPr>
          <a:xfrm>
            <a:off x="4398275" y="587350"/>
            <a:ext cx="4434000" cy="42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Mujer Electrodigital</a:t>
            </a:r>
            <a:endParaRPr b="1" sz="30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Te esperamos para:</a:t>
            </a:r>
            <a:endParaRPr sz="2000">
              <a:solidFill>
                <a:srgbClr val="000000"/>
              </a:solidFill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entender electrónica, </a:t>
            </a:r>
            <a:endParaRPr sz="2000">
              <a:solidFill>
                <a:srgbClr val="000000"/>
              </a:solidFill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cómo funciona un motor, </a:t>
            </a:r>
            <a:endParaRPr sz="2000">
              <a:solidFill>
                <a:srgbClr val="000000"/>
              </a:solidFill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cómo prender un led, </a:t>
            </a:r>
            <a:endParaRPr sz="2000">
              <a:solidFill>
                <a:srgbClr val="000000"/>
              </a:solidFill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qué son las clases y los objetos , que librerias usar para integrar, generar interactividad c/cámaras, </a:t>
            </a:r>
            <a:endParaRPr sz="2000">
              <a:solidFill>
                <a:srgbClr val="000000"/>
              </a:solidFill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usar pintura conductiva y comunicación robótica, además de miles de cosas más.</a:t>
            </a:r>
            <a:endParaRPr sz="2000">
              <a:solidFill>
                <a:srgbClr val="000000"/>
              </a:solidFill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1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Herramientas</a:t>
            </a:r>
            <a:endParaRPr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75" y="1696147"/>
            <a:ext cx="1118805" cy="109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533" y="1697285"/>
            <a:ext cx="1118805" cy="109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404" y="3187156"/>
            <a:ext cx="1210620" cy="118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589" y="3146638"/>
            <a:ext cx="1290677" cy="126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375" y="3465910"/>
            <a:ext cx="1210620" cy="62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7133" y="3281402"/>
            <a:ext cx="1015318" cy="9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5697" y="1746782"/>
            <a:ext cx="1015318" cy="99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0200" y="1073475"/>
            <a:ext cx="2933800" cy="407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4855" y="1696135"/>
            <a:ext cx="1118803" cy="10951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4364850" y="4544400"/>
            <a:ext cx="3068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http://johnny-five.io/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6247"/>
            <a:ext cx="9144000" cy="473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5435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423750" y="1385300"/>
            <a:ext cx="8036700" cy="3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https://www.openprocessing.org/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https://www.youtube.com/user/shiffman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http://www.cceba.org.ar/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https://www.espaciopla.com/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https://www.panal361.com/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http://www.fundaciontelefonica.com.ar/</a:t>
            </a:r>
            <a:r>
              <a:rPr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http://www.espacionixso.com.ar/proyecto.html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https://laboratoriodejuguete.com/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https://corazonderobota.wordpress.com/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http://ltc.camba.coop/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7F7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397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Dónde nos formamos</a:t>
            </a:r>
            <a:endParaRPr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290550" y="1432000"/>
            <a:ext cx="8520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Maestría en Tecnología y Estética de las Artes Electrónicas UNTREF 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https://maestriaae.net/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4">
            <a:alphaModFix/>
          </a:blip>
          <a:srcRect b="0" l="0" r="33862" t="33052"/>
          <a:stretch/>
        </p:blipFill>
        <p:spPr>
          <a:xfrm>
            <a:off x="460275" y="2859927"/>
            <a:ext cx="2061425" cy="208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 rotWithShape="1">
          <a:blip r:embed="rId5">
            <a:alphaModFix/>
          </a:blip>
          <a:srcRect b="3374" l="0" r="34623" t="33185"/>
          <a:stretch/>
        </p:blipFill>
        <p:spPr>
          <a:xfrm>
            <a:off x="3370481" y="2903093"/>
            <a:ext cx="2061425" cy="2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6">
            <a:alphaModFix/>
          </a:blip>
          <a:srcRect b="0" l="0" r="34929" t="32509"/>
          <a:stretch/>
        </p:blipFill>
        <p:spPr>
          <a:xfrm>
            <a:off x="6280688" y="2834230"/>
            <a:ext cx="2061425" cy="213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285438" y="2273625"/>
            <a:ext cx="2411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35 Docentes</a:t>
            </a:r>
            <a:endParaRPr b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57% M </a:t>
            </a:r>
            <a:r>
              <a:rPr b="1" lang="es" sz="1600">
                <a:solidFill>
                  <a:srgbClr val="912C8E"/>
                </a:solidFill>
                <a:latin typeface="Montserrat"/>
                <a:ea typeface="Montserrat"/>
                <a:cs typeface="Montserrat"/>
                <a:sym typeface="Montserrat"/>
              </a:rPr>
              <a:t>43% F + Otres </a:t>
            </a:r>
            <a:endParaRPr b="1" sz="1600">
              <a:solidFill>
                <a:srgbClr val="912C8E"/>
              </a:solidFill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3195644" y="2273625"/>
            <a:ext cx="2411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1° </a:t>
            </a:r>
            <a:r>
              <a:rPr b="1" lang="es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año 15 estudiantes</a:t>
            </a:r>
            <a:endParaRPr b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54% M </a:t>
            </a:r>
            <a:r>
              <a:rPr b="1" lang="es" sz="1600">
                <a:solidFill>
                  <a:srgbClr val="912C8E"/>
                </a:solidFill>
                <a:latin typeface="Montserrat"/>
                <a:ea typeface="Montserrat"/>
                <a:cs typeface="Montserrat"/>
                <a:sym typeface="Montserrat"/>
              </a:rPr>
              <a:t>46% F + Otres</a:t>
            </a:r>
            <a:endParaRPr b="1" sz="1600">
              <a:solidFill>
                <a:srgbClr val="912C8E"/>
              </a:solidFill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6105850" y="2273625"/>
            <a:ext cx="25737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2°</a:t>
            </a:r>
            <a:r>
              <a:rPr b="1" lang="es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año  13 estudiantes</a:t>
            </a:r>
            <a:endParaRPr b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39% M </a:t>
            </a:r>
            <a:r>
              <a:rPr b="1" lang="es" sz="1600">
                <a:solidFill>
                  <a:srgbClr val="912C8E"/>
                </a:solidFill>
                <a:latin typeface="Montserrat"/>
                <a:ea typeface="Montserrat"/>
                <a:cs typeface="Montserrat"/>
                <a:sym typeface="Montserrat"/>
              </a:rPr>
              <a:t>61% F y Otres</a:t>
            </a:r>
            <a:endParaRPr b="1" sz="1600">
              <a:solidFill>
                <a:srgbClr val="912C8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7F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3635" l="0" r="35922" t="34226"/>
          <a:stretch/>
        </p:blipFill>
        <p:spPr>
          <a:xfrm>
            <a:off x="5375850" y="1432000"/>
            <a:ext cx="3251375" cy="31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>
            <p:ph type="title"/>
          </p:nvPr>
        </p:nvSpPr>
        <p:spPr>
          <a:xfrm>
            <a:off x="290550" y="372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Arduino Day</a:t>
            </a:r>
            <a:endParaRPr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290550" y="1432000"/>
            <a:ext cx="4593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Oradoras en el evento #ArduinoDayAR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http://www.arduinoday.com.ar/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1381644" y="2978550"/>
            <a:ext cx="2411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75% M </a:t>
            </a:r>
            <a:r>
              <a:rPr b="1" lang="es" sz="2400">
                <a:solidFill>
                  <a:srgbClr val="912C8E"/>
                </a:solidFill>
                <a:latin typeface="Montserrat"/>
                <a:ea typeface="Montserrat"/>
                <a:cs typeface="Montserrat"/>
                <a:sym typeface="Montserrat"/>
              </a:rPr>
              <a:t>25% F </a:t>
            </a:r>
            <a:endParaRPr b="1" sz="2400">
              <a:solidFill>
                <a:srgbClr val="912C8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397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Otros espacios!</a:t>
            </a:r>
            <a:endParaRPr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496825" y="1432000"/>
            <a:ext cx="83145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Autodidacta!!!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Hacklab (UNQ, Ryleh Hacklab)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Espacio Nixso, Laboratorio de producción Artística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CC España, Espacio Pla, Panal 361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Fundación Telefónica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Artes Multimediales (UNTREF,UNQ, UNA)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Especializaciones en maestrías o posgrados (UNTREF, UBA, etc)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8" y="0"/>
            <a:ext cx="77152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 b="25020" l="0" r="0" t="0"/>
          <a:stretch/>
        </p:blipFill>
        <p:spPr>
          <a:xfrm>
            <a:off x="1285138" y="107200"/>
            <a:ext cx="6573725" cy="49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12C8E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Mujeres Artistas ElectroDigitales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&lt;El arte también es tech&gt;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B5B7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5826">
            <a:off x="746945" y="431789"/>
            <a:ext cx="2460761" cy="437469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/>
        </p:nvSpPr>
        <p:spPr>
          <a:xfrm>
            <a:off x="3828400" y="657550"/>
            <a:ext cx="47199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Pau Cáceres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Programadora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Estudiante Maestría en Tecnología y Estética de las Artes Electrónicas - UNTREF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Diseñadora de Imagen y Sonido FADU UBA.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Programadora.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obras interactivas a partir de programación, electrónica y medios audiovisuales.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Actualmente Mentora en Programación y Robótica en las escuelas de la Ciudad de Buenos Aires.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https://www.facebook.com/PauRCaceres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490250" y="450150"/>
            <a:ext cx="8461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Soy artista electrodigital porque me encanta mezclar diversas disciplinas para lograr nuevas expresiones y reflexiones sobre los medios. Me gusta pensar que desde el arte podemos construir y posibilitar nuevos horizontes y luchas diarias, poner el cuerpo.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800">
                <a:latin typeface="Montserrat"/>
                <a:ea typeface="Montserrat"/>
                <a:cs typeface="Montserrat"/>
                <a:sym typeface="Montserrat"/>
              </a:rPr>
              <a:t>Jean-Luc Nancy afirma en su </a:t>
            </a:r>
            <a:r>
              <a:rPr i="1" lang="es" sz="1800">
                <a:latin typeface="Montserrat"/>
                <a:ea typeface="Montserrat"/>
                <a:cs typeface="Montserrat"/>
                <a:sym typeface="Montserrat"/>
              </a:rPr>
              <a:t>conferencia “Aisthesis: el arte y el cuerpo”: “el arte siempre es una cosa del cuerpo, luego no hay separación entre el cuerpo y el alma. El arte es el cuerpo como sensibilidad, pero intensificada, hecha más aguda, especializada.”  </a:t>
            </a:r>
            <a:r>
              <a:rPr i="1" lang="es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0" y="2"/>
            <a:ext cx="77153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1152475"/>
            <a:ext cx="83241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Instalación audiovisual interactiva que trata sobre la comunicación cotidiana, mediada por los estímulos visuales y sonoros que recibimos constantemente, amplificados por las tecnologías actuales. Dicotomía estar/no estar presente en la comunicación con otro, ya sea corporal o mentalmente.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3106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Presencias</a:t>
            </a:r>
            <a:endParaRPr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024" y="340450"/>
            <a:ext cx="7801978" cy="438859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310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Espectadorxs</a:t>
            </a:r>
            <a:endParaRPr sz="30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490250" y="450150"/>
            <a:ext cx="63678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Tecnologías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347" y="1384751"/>
            <a:ext cx="968000" cy="96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963" y="3678288"/>
            <a:ext cx="786025" cy="7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075" y="2528682"/>
            <a:ext cx="831798" cy="83214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/>
          <p:cNvSpPr txBox="1"/>
          <p:nvPr/>
        </p:nvSpPr>
        <p:spPr>
          <a:xfrm>
            <a:off x="3654625" y="1737950"/>
            <a:ext cx="286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Processing: visuales y sonidos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3654625" y="2849200"/>
            <a:ext cx="286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Arduino: sensado capacitivo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3654625" y="3884250"/>
            <a:ext cx="2861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Resolume: video mapping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490250" y="450150"/>
            <a:ext cx="8430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Breve suspensión</a:t>
            </a:r>
            <a:endParaRPr sz="28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Instalación audiovisual interactiva que trata sobre los recuerdos y la imposibilidad de detener el tiempo y con él la modificación de los momentos, las relaciones, las cosas.</a:t>
            </a:r>
            <a:endParaRPr sz="28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 b="2180" l="9460" r="8200" t="16749"/>
          <a:stretch/>
        </p:blipFill>
        <p:spPr>
          <a:xfrm>
            <a:off x="-143705" y="0"/>
            <a:ext cx="92877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91050" y="351050"/>
            <a:ext cx="2653800" cy="26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Tecnologías</a:t>
            </a:r>
            <a:endParaRPr sz="2400"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Cómo funciona</a:t>
            </a:r>
            <a:endParaRPr sz="2400"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11B5B7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14" y="1000275"/>
            <a:ext cx="632017" cy="63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773" y="1707992"/>
            <a:ext cx="689700" cy="68968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0"/>
          <p:cNvSpPr txBox="1"/>
          <p:nvPr/>
        </p:nvSpPr>
        <p:spPr>
          <a:xfrm>
            <a:off x="3201125" y="1253100"/>
            <a:ext cx="2858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Pure data: alteración melodía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3201125" y="1863238"/>
            <a:ext cx="2899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Processing: sensado y visuales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443400" y="3075400"/>
            <a:ext cx="82572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Una pantalla de 4,5 metros de ancho se suspende del techo. Una cámara web hackeada (conversión en cámara infrarroja) lleva a cabo el sensado y detecta la presencia de usuarios. En la pantalla se dibujan muchos panaderos (o dientes de león) generados desde programación como un sistema de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partículas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. Los usuarios pueden detener temporalmente la caída de los panaderos pero finalmente terminan cayendo al suelo y desapareciendo. La cantidad de panaderos que haya en pantalla altera una melodía pregrabada (cambio de pitch). Al dejar de interactuar y eliminarse todas las partículas, al tiempo vuelven a reaparecer con la melodía original.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5033" l="0" r="4342" t="0"/>
          <a:stretch/>
        </p:blipFill>
        <p:spPr>
          <a:xfrm rot="5">
            <a:off x="0" y="6975"/>
            <a:ext cx="9143999" cy="510577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310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Espectadorxs</a:t>
            </a:r>
            <a:endParaRPr sz="30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12C8E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1782700"/>
            <a:ext cx="8520600" cy="18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*Esta presentación se realizó con la tipografía Montserrat, inspirada en el barrio argentino, cuyo proyecto impulsó una mujer Julieta Ulanovsky, bajo licencia SIL Open Font License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 cuyo repositorio se puede ver aquí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https://github.com/JulietaUla/Montserrat/</a:t>
            </a:r>
            <a:r>
              <a:rPr lang="es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B5B7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0166">
            <a:off x="6117519" y="689536"/>
            <a:ext cx="2605260" cy="347372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/>
        </p:nvSpPr>
        <p:spPr>
          <a:xfrm>
            <a:off x="492000" y="599100"/>
            <a:ext cx="54552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Sandra Soto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nstagram:  @san8252000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Estudiante Maestría en Tecnología y Estética de las Artes Electrónicas - UNTREF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Licenciada en Enseñanza en Artes Audiovisuales UNSAM.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Diseñadora de Imagen y Sonido FADU UBA.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Tecnicatura en música Conservatorio Manuel de Falla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Docente en proyectos con microcontroladores, ha colaborado en exposiciones en FACE, junto a artistas como Leonardo Solaas y Jorge Crowe.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Actualmente profundiza su trabajo con sintentizadores analógicos y desarrolla nuevos proyectos dentro del marco de la Maestría de Artes Tecnológicas y Electrónicas de la UNTREF.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100" y="64750"/>
            <a:ext cx="72580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performance que genera experiencias e impresiones sonoras reflexionando sobre el ambiente hospitalario a partir del uso de materiales clínicos.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311700" y="310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Espectadorxs</a:t>
            </a:r>
            <a:endParaRPr sz="3000"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450" y="238175"/>
            <a:ext cx="5529338" cy="368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/>
          <p:nvPr/>
        </p:nvSpPr>
        <p:spPr>
          <a:xfrm>
            <a:off x="2565824" y="1619475"/>
            <a:ext cx="726300" cy="672600"/>
          </a:xfrm>
          <a:prstGeom prst="ellipse">
            <a:avLst/>
          </a:prstGeom>
          <a:solidFill>
            <a:srgbClr val="000000"/>
          </a:solidFill>
          <a:ln cap="flat" cmpd="sng" w="76200">
            <a:solidFill>
              <a:srgbClr val="11B5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6"/>
          <p:cNvSpPr txBox="1"/>
          <p:nvPr>
            <p:ph type="title"/>
          </p:nvPr>
        </p:nvSpPr>
        <p:spPr>
          <a:xfrm>
            <a:off x="490250" y="444775"/>
            <a:ext cx="63678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Tecnologías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075" y="2528682"/>
            <a:ext cx="831798" cy="83214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/>
          <p:nvPr/>
        </p:nvSpPr>
        <p:spPr>
          <a:xfrm>
            <a:off x="3592525" y="2685100"/>
            <a:ext cx="3159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Arduino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46"/>
          <p:cNvSpPr txBox="1"/>
          <p:nvPr/>
        </p:nvSpPr>
        <p:spPr>
          <a:xfrm>
            <a:off x="2656125" y="1790775"/>
            <a:ext cx="54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DIY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46"/>
          <p:cNvSpPr txBox="1"/>
          <p:nvPr/>
        </p:nvSpPr>
        <p:spPr>
          <a:xfrm>
            <a:off x="3686300" y="1760200"/>
            <a:ext cx="3693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azlo tu mismo + reciclaje electrónico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/>
          <p:nvPr>
            <p:ph type="title"/>
          </p:nvPr>
        </p:nvSpPr>
        <p:spPr>
          <a:xfrm>
            <a:off x="490250" y="450150"/>
            <a:ext cx="63678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Cómo funciona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774" y="0"/>
            <a:ext cx="7715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66" y="0"/>
            <a:ext cx="77152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latin typeface="Montserrat"/>
                <a:ea typeface="Montserrat"/>
                <a:cs typeface="Montserrat"/>
                <a:sym typeface="Montserrat"/>
              </a:rPr>
              <a:t>Reciclando viejas </a:t>
            </a:r>
            <a:r>
              <a:rPr i="1" lang="es" sz="1800">
                <a:latin typeface="Montserrat"/>
                <a:ea typeface="Montserrat"/>
                <a:cs typeface="Montserrat"/>
                <a:sym typeface="Montserrat"/>
              </a:rPr>
              <a:t>tecnologías para contar nuevas historias</a:t>
            </a:r>
            <a:r>
              <a:rPr i="1" lang="es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50"/>
          <p:cNvSpPr txBox="1"/>
          <p:nvPr>
            <p:ph type="title"/>
          </p:nvPr>
        </p:nvSpPr>
        <p:spPr>
          <a:xfrm>
            <a:off x="490250" y="444775"/>
            <a:ext cx="63678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highlight>
                  <a:srgbClr val="11B5B7"/>
                </a:highlight>
                <a:latin typeface="Montserrat"/>
                <a:ea typeface="Montserrat"/>
                <a:cs typeface="Montserrat"/>
                <a:sym typeface="Montserrat"/>
              </a:rPr>
              <a:t>En este momento...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75" y="1984725"/>
            <a:ext cx="2988301" cy="2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688" y="1997331"/>
            <a:ext cx="2988300" cy="29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812" y="1932125"/>
            <a:ext cx="2398163" cy="30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B5B7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6628">
            <a:off x="413863" y="587839"/>
            <a:ext cx="2756948" cy="367594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/>
        </p:nvSpPr>
        <p:spPr>
          <a:xfrm>
            <a:off x="3370600" y="402175"/>
            <a:ext cx="54552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Laura Nieves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Instagram:  </a:t>
            </a: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@espacionixso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Co-fundadora de </a:t>
            </a: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Espacio Nixso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laboratorio de proyectos artísticos (</a:t>
            </a:r>
            <a:r>
              <a:rPr lang="es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www.espacionixso.com.ar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Diseñadora Industrial y Artista Visual, su proyecto de tesis de Maestría indaga en los procedimientos y materialidades que permiten descolonizar el uso de la tecnología –desde la tecnología misma- en instalaciones del arte tecnológico Latinoamericano (UNDAV).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Docente Investigadora Cat. III  UNDAV / UNTREF. Dirige proyectos vinculados a las materialidades y la emancipación tecnológica.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del proyecto  “Mestizo Robot Argentina”, (UNTREF - RISD)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7F7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90550" y="372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Type Con</a:t>
            </a:r>
            <a:endParaRPr>
              <a:solidFill>
                <a:schemeClr val="lt1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290550" y="1432000"/>
            <a:ext cx="45933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Oradoras en el evento 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#TypeCon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http://www.typecon.com/speakers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1381644" y="2978550"/>
            <a:ext cx="2411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49</a:t>
            </a:r>
            <a:r>
              <a:rPr b="1" lang="es" sz="2400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% M </a:t>
            </a:r>
            <a:r>
              <a:rPr b="1" lang="es" sz="2400">
                <a:solidFill>
                  <a:srgbClr val="912C8E"/>
                </a:solidFill>
                <a:latin typeface="Montserrat"/>
                <a:ea typeface="Montserrat"/>
                <a:cs typeface="Montserrat"/>
                <a:sym typeface="Montserrat"/>
              </a:rPr>
              <a:t>51</a:t>
            </a:r>
            <a:r>
              <a:rPr b="1" lang="es" sz="2400">
                <a:solidFill>
                  <a:srgbClr val="912C8E"/>
                </a:solidFill>
                <a:latin typeface="Montserrat"/>
                <a:ea typeface="Montserrat"/>
                <a:cs typeface="Montserrat"/>
                <a:sym typeface="Montserrat"/>
              </a:rPr>
              <a:t>% F </a:t>
            </a:r>
            <a:endParaRPr b="1" sz="2400">
              <a:solidFill>
                <a:srgbClr val="912C8E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4062" l="0" r="33470" t="33245"/>
          <a:stretch/>
        </p:blipFill>
        <p:spPr>
          <a:xfrm>
            <a:off x="5036250" y="1432000"/>
            <a:ext cx="3620563" cy="34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311700" y="1636575"/>
            <a:ext cx="8520600" cy="16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¿En qué momento fuimos confinadas al espacio doméstico?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311700" y="1636575"/>
            <a:ext cx="8520600" cy="16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¿Por qué empoderarnos de las herramientas tecnológicas es generar una alternativa al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modelo capitalista - patriarcal?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4"/>
          <p:cNvPicPr preferRelativeResize="0"/>
          <p:nvPr/>
        </p:nvPicPr>
        <p:blipFill rotWithShape="1">
          <a:blip r:embed="rId3">
            <a:alphaModFix/>
          </a:blip>
          <a:srcRect b="5570" l="0" r="0" t="5579"/>
          <a:stretch/>
        </p:blipFill>
        <p:spPr>
          <a:xfrm>
            <a:off x="0" y="0"/>
            <a:ext cx="9144004" cy="609313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4"/>
          <p:cNvSpPr txBox="1"/>
          <p:nvPr>
            <p:ph idx="4294967295" type="body"/>
          </p:nvPr>
        </p:nvSpPr>
        <p:spPr>
          <a:xfrm>
            <a:off x="1270925" y="1631325"/>
            <a:ext cx="66849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#EspacioNixso / @espacionixso</a:t>
            </a:r>
            <a:endParaRPr b="1">
              <a:solidFill>
                <a:srgbClr val="FFFFFF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Laboratorio de producción y experimentación tecnológica abierto a la comunidad e integrado por un grupo interdisciplinario de artistas latinoamericanos interesados en la educación vinculada al arte y la tecnología.</a:t>
            </a:r>
            <a:endParaRPr sz="1400">
              <a:solidFill>
                <a:srgbClr val="FFFFFF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FFFF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Entendemos la educación artística como un proceso lúdico que hace uso de la imaginación y de la experiencia sensorial para incentivar, acompañar y producir conocimientos específicos que focalizan en la ética de reciclaje y del “hágalo usted mismo” en contraposición al consumo de elementos prefabricados.</a:t>
            </a:r>
            <a:endParaRPr sz="1400">
              <a:solidFill>
                <a:srgbClr val="FFFFFF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5"/>
          <p:cNvPicPr preferRelativeResize="0"/>
          <p:nvPr/>
        </p:nvPicPr>
        <p:blipFill rotWithShape="1">
          <a:blip r:embed="rId3">
            <a:alphaModFix/>
          </a:blip>
          <a:srcRect b="0" l="0" r="0" t="17985"/>
          <a:stretch/>
        </p:blipFill>
        <p:spPr>
          <a:xfrm>
            <a:off x="0" y="-224725"/>
            <a:ext cx="9201701" cy="60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5"/>
          <p:cNvSpPr txBox="1"/>
          <p:nvPr>
            <p:ph idx="4294967295" type="body"/>
          </p:nvPr>
        </p:nvSpPr>
        <p:spPr>
          <a:xfrm>
            <a:off x="1216875" y="3089225"/>
            <a:ext cx="6945600" cy="17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#ElectroHacedorasMilitantes</a:t>
            </a:r>
            <a:endParaRPr b="1">
              <a:solidFill>
                <a:srgbClr val="FFFFFF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FFFFFF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Introducción básica al desarrollo de electrónica analógica, buscando democratizar el recurso tecnológico para empoderar las voces femeninas en el contexto de protesta.</a:t>
            </a:r>
            <a:endParaRPr sz="1400">
              <a:solidFill>
                <a:srgbClr val="FFFFFF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6" title="SBQP450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7258"/>
            <a:ext cx="9144000" cy="685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7" title="ElectrohacedorasMilitant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87694"/>
            <a:ext cx="9491850" cy="711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9150" y="-80125"/>
            <a:ext cx="9506599" cy="63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8"/>
          <p:cNvSpPr txBox="1"/>
          <p:nvPr>
            <p:ph idx="4294967295" type="body"/>
          </p:nvPr>
        </p:nvSpPr>
        <p:spPr>
          <a:xfrm>
            <a:off x="386150" y="3845400"/>
            <a:ext cx="8324100" cy="1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#ElectroHacedorasMilitantes</a:t>
            </a:r>
            <a:endParaRPr b="1">
              <a:solidFill>
                <a:srgbClr val="FFFFFF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highlight>
                  <a:srgbClr val="912C8E"/>
                </a:highlight>
                <a:latin typeface="Montserrat"/>
                <a:ea typeface="Montserrat"/>
                <a:cs typeface="Montserrat"/>
                <a:sym typeface="Montserrat"/>
              </a:rPr>
              <a:t>33º Encuentro Nacional de Mujeres - Trelew 2018</a:t>
            </a:r>
            <a:endParaRPr>
              <a:solidFill>
                <a:srgbClr val="FFFFFF"/>
              </a:solidFill>
              <a:highlight>
                <a:srgbClr val="912C8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9"/>
          <p:cNvPicPr preferRelativeResize="0"/>
          <p:nvPr/>
        </p:nvPicPr>
        <p:blipFill rotWithShape="1">
          <a:blip r:embed="rId3">
            <a:alphaModFix/>
          </a:blip>
          <a:srcRect b="2830" l="0" r="0" t="2830"/>
          <a:stretch/>
        </p:blipFill>
        <p:spPr>
          <a:xfrm>
            <a:off x="77462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12C8E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Gracias sororas!!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github.com/solardata/femitmujeresartech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B5B7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7170">
            <a:off x="316465" y="1093154"/>
            <a:ext cx="2203070" cy="391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4">
            <a:alphaModFix/>
          </a:blip>
          <a:srcRect b="7149" l="0" r="0" t="0"/>
          <a:stretch/>
        </p:blipFill>
        <p:spPr>
          <a:xfrm rot="-516765">
            <a:off x="2034494" y="299216"/>
            <a:ext cx="2358786" cy="389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0166">
            <a:off x="4265394" y="241986"/>
            <a:ext cx="2605260" cy="347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16630">
            <a:off x="6521921" y="1670387"/>
            <a:ext cx="2396400" cy="31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B5B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7170">
            <a:off x="255615" y="613454"/>
            <a:ext cx="2203070" cy="391659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612825" y="694050"/>
            <a:ext cx="53628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 Verniers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@solverniers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Estudiante Maestría en Tecnología y Estética de las Artes Electrónicas - UNTREF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Lic. Artes Orientación Combinadas - UBA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Socia Cooperativa </a:t>
            </a: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Cambá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Laboratorio de Tecnología, miembro de </a:t>
            </a: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FACTTIC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Coordinadora Observatorio de Investigación Informático y Tecnológico - </a:t>
            </a: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Unión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Informática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Directora Hola Mundo Cultura -</a:t>
            </a:r>
            <a:r>
              <a:rPr lang="es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</a:t>
            </a:r>
            <a:r>
              <a:rPr lang="es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holamundo-cultura.com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  <a:hlinkClick r:id="rId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1636575"/>
            <a:ext cx="8520600" cy="16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Salís</a:t>
            </a: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 al mundo informático, 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ves mayoría hombres 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en espacios de trabajo...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1636575"/>
            <a:ext cx="8520600" cy="16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Salís al mundo informático con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hardware, software empresarial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y pensás: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1B5B7"/>
                </a:solidFill>
                <a:latin typeface="Montserrat"/>
                <a:ea typeface="Montserrat"/>
                <a:cs typeface="Montserrat"/>
                <a:sym typeface="Montserrat"/>
              </a:rPr>
              <a:t>sólo hay una forma de crear...</a:t>
            </a:r>
            <a:endParaRPr b="1">
              <a:solidFill>
                <a:srgbClr val="11B5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490250" y="450150"/>
            <a:ext cx="810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2C8E"/>
                </a:solidFill>
                <a:highlight>
                  <a:schemeClr val="lt2"/>
                </a:highlight>
                <a:latin typeface="Montserrat"/>
                <a:ea typeface="Montserrat"/>
                <a:cs typeface="Montserrat"/>
                <a:sym typeface="Montserrat"/>
              </a:rPr>
              <a:t>Hay miles de posibilidades!!!</a:t>
            </a:r>
            <a:endParaRPr b="1">
              <a:solidFill>
                <a:srgbClr val="912C8E"/>
              </a:solidFill>
              <a:highlight>
                <a:schemeClr val="l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